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193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689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724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08499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027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853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31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799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186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708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27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752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338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34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70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779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022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1800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4830" y="2373746"/>
            <a:ext cx="8825658" cy="1491544"/>
          </a:xfrm>
        </p:spPr>
        <p:txBody>
          <a:bodyPr/>
          <a:lstStyle/>
          <a:p>
            <a:pPr algn="ctr"/>
            <a:r>
              <a:rPr lang="en-US" sz="9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Crossing Kitty</a:t>
            </a:r>
            <a:endParaRPr lang="bg-BG" sz="9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07028" y="4167780"/>
            <a:ext cx="5947808" cy="861420"/>
          </a:xfrm>
        </p:spPr>
        <p:txBody>
          <a:bodyPr>
            <a:noAutofit/>
          </a:bodyPr>
          <a:lstStyle/>
          <a:p>
            <a:r>
              <a:rPr lang="bg-BG" sz="2800" dirty="0" smtClean="0"/>
              <a:t>Цветина пенева 2201681057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115616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982" y="367506"/>
            <a:ext cx="4662567" cy="621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2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19642" y="1143000"/>
            <a:ext cx="5092906" cy="1574808"/>
          </a:xfrm>
        </p:spPr>
        <p:txBody>
          <a:bodyPr>
            <a:normAutofit/>
          </a:bodyPr>
          <a:lstStyle/>
          <a:p>
            <a:r>
              <a:rPr lang="bg-BG" sz="5400" dirty="0" smtClean="0"/>
              <a:t>Препятствия</a:t>
            </a:r>
            <a:endParaRPr lang="bg-BG" sz="5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719642" y="3057236"/>
            <a:ext cx="5920101" cy="2057400"/>
          </a:xfrm>
        </p:spPr>
        <p:txBody>
          <a:bodyPr>
            <a:noAutofit/>
          </a:bodyPr>
          <a:lstStyle/>
          <a:p>
            <a:pPr marL="285750" indent="-285750">
              <a:buFontTx/>
              <a:buChar char="-"/>
            </a:pPr>
            <a:r>
              <a:rPr lang="bg-BG" sz="2400" dirty="0" smtClean="0"/>
              <a:t>При сблъсък отнемат един живот </a:t>
            </a:r>
          </a:p>
          <a:p>
            <a:pPr marL="285750" indent="-285750">
              <a:buFontTx/>
              <a:buChar char="-"/>
            </a:pPr>
            <a:r>
              <a:rPr lang="bg-BG" sz="2400" dirty="0" smtClean="0"/>
              <a:t>При загуба на всички животи играта приключва</a:t>
            </a:r>
            <a:endParaRPr lang="bg-BG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671" y="1358113"/>
            <a:ext cx="3843043" cy="388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97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19642" y="1143000"/>
            <a:ext cx="5092906" cy="1574808"/>
          </a:xfrm>
        </p:spPr>
        <p:txBody>
          <a:bodyPr>
            <a:normAutofit/>
          </a:bodyPr>
          <a:lstStyle/>
          <a:p>
            <a:r>
              <a:rPr lang="bg-BG" sz="5400" dirty="0" smtClean="0"/>
              <a:t>Монети</a:t>
            </a:r>
            <a:endParaRPr lang="bg-BG" sz="5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719642" y="3057236"/>
            <a:ext cx="5311703" cy="2057400"/>
          </a:xfrm>
        </p:spPr>
        <p:txBody>
          <a:bodyPr>
            <a:noAutofit/>
          </a:bodyPr>
          <a:lstStyle/>
          <a:p>
            <a:pPr marL="285750" indent="-285750">
              <a:buFontTx/>
              <a:buChar char="-"/>
            </a:pPr>
            <a:r>
              <a:rPr lang="bg-BG" sz="2400" dirty="0" smtClean="0"/>
              <a:t>Събират се като увеличават </a:t>
            </a:r>
            <a:r>
              <a:rPr lang="en-US" sz="2400" dirty="0" smtClean="0"/>
              <a:t>Score-a</a:t>
            </a:r>
            <a:endParaRPr lang="bg-BG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564" y="1420090"/>
            <a:ext cx="3805382" cy="380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346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19642" y="745836"/>
            <a:ext cx="5092906" cy="1574808"/>
          </a:xfrm>
        </p:spPr>
        <p:txBody>
          <a:bodyPr>
            <a:normAutofit/>
          </a:bodyPr>
          <a:lstStyle/>
          <a:p>
            <a:r>
              <a:rPr lang="bg-BG" sz="5400" dirty="0" smtClean="0"/>
              <a:t>Цел на играта</a:t>
            </a:r>
            <a:endParaRPr lang="bg-BG" sz="5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645751" y="2632362"/>
            <a:ext cx="5764285" cy="3066473"/>
          </a:xfrm>
        </p:spPr>
        <p:txBody>
          <a:bodyPr>
            <a:noAutofit/>
          </a:bodyPr>
          <a:lstStyle/>
          <a:p>
            <a:pPr marL="285750" indent="-285750">
              <a:buFontTx/>
              <a:buChar char="-"/>
            </a:pPr>
            <a:r>
              <a:rPr lang="bg-BG" sz="2400" dirty="0" smtClean="0"/>
              <a:t>Героя да оцелее максимално много време</a:t>
            </a:r>
          </a:p>
          <a:p>
            <a:pPr marL="285750" indent="-285750">
              <a:buFontTx/>
              <a:buChar char="-"/>
            </a:pPr>
            <a:r>
              <a:rPr lang="bg-BG" sz="2400" dirty="0" smtClean="0"/>
              <a:t>Играта приключва, когато героя изгуби и трите си живота</a:t>
            </a:r>
          </a:p>
          <a:p>
            <a:pPr marL="285750" indent="-285750">
              <a:buFontTx/>
              <a:buChar char="-"/>
            </a:pPr>
            <a:r>
              <a:rPr lang="bg-BG" sz="2400" dirty="0" smtClean="0"/>
              <a:t>По време на играта се събират монетки, които учеличават </a:t>
            </a:r>
            <a:r>
              <a:rPr lang="en-US" sz="2400" dirty="0" smtClean="0"/>
              <a:t>Score-a</a:t>
            </a:r>
            <a:endParaRPr lang="bg-BG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920" y="1320800"/>
            <a:ext cx="3229033" cy="421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3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026" y="549529"/>
            <a:ext cx="5067252" cy="61144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384" y="5233453"/>
            <a:ext cx="1012536" cy="13206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557" y="2239703"/>
            <a:ext cx="781025" cy="7895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599" y="2260300"/>
            <a:ext cx="781025" cy="7895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472" y="2260300"/>
            <a:ext cx="781025" cy="7895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641" y="4017960"/>
            <a:ext cx="781025" cy="78956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339" y="2431288"/>
            <a:ext cx="660773" cy="66077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181" y="2431288"/>
            <a:ext cx="660773" cy="66077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699" y="4155739"/>
            <a:ext cx="660773" cy="66077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8734" y="4200051"/>
            <a:ext cx="660773" cy="660773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2366026" y="207491"/>
            <a:ext cx="5067252" cy="92422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8" name="TextBox 17"/>
          <p:cNvSpPr txBox="1"/>
          <p:nvPr/>
        </p:nvSpPr>
        <p:spPr>
          <a:xfrm>
            <a:off x="2421985" y="424468"/>
            <a:ext cx="1881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Score: 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49845" y="424468"/>
            <a:ext cx="1881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Time: 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861699" y="448520"/>
            <a:ext cx="1881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Lives: 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53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</TotalTime>
  <Words>60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Crossing Kitty</vt:lpstr>
      <vt:lpstr>PowerPoint Presentation</vt:lpstr>
      <vt:lpstr>Препятствия</vt:lpstr>
      <vt:lpstr>Монети</vt:lpstr>
      <vt:lpstr>Цел на играта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Crossing Kitty</dc:title>
  <dc:creator>Цветина Пенева</dc:creator>
  <cp:lastModifiedBy>Цветина Пенева</cp:lastModifiedBy>
  <cp:revision>2</cp:revision>
  <dcterms:created xsi:type="dcterms:W3CDTF">2025-01-15T23:48:13Z</dcterms:created>
  <dcterms:modified xsi:type="dcterms:W3CDTF">2025-01-16T00:04:15Z</dcterms:modified>
</cp:coreProperties>
</file>

<file path=docProps/thumbnail.jpeg>
</file>